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090B-7EEA-BF36-1FC3-FF99085B1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41EF2-3946-4FFF-8845-CA433FCE7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A79D2-CE97-0F2A-91A3-A5FD3B2E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2ACBB-7CE0-C8F0-8AFB-053094DA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94DEF-19A9-6F16-AB6A-AF1D56C5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9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1DA1-AD75-8768-97C2-218E2477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63C4C-6217-D750-E897-32A387549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4514B-B74E-E986-A965-013E6839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C328F-2148-CDE6-A81C-B37BB973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80613-4F93-1B97-242D-F8056B72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51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44EA0-EF21-C4DE-28F7-7FDD1C854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63D7C-9B9C-F168-ED21-A0FA8CEFD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A5A2-8114-46EC-119A-D41FB1EE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52438-5AC2-06EB-7A08-3D9BE353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10583-D15C-0124-0724-7E9C5B60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98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B457-65CE-AD0E-CD09-4573B4CE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D836-531B-2FDE-A551-1F74841E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95668-42CF-BA40-FF93-9340CE52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A2D55-5087-8692-7085-C0AABBA8B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CF41A-FC9E-762A-8CFB-F64D626E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708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4148-26DF-DD3C-5296-1FC25FE8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1AA5F-3411-1C3B-84EF-D7277CF0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1020-CB75-BD2C-2675-7122F961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B32EF-59C3-E6B2-D2CF-3156F4D2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0A2E9-01F4-EBFD-10BB-F1161E79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61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87AF-CFD2-A69E-0864-C569A80C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3C626-3A21-37EB-7F55-68640E0E3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FC61C-BB2F-0939-9CDD-E3E68ECA3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EBA77-B1D9-6FD5-1AC2-BE8B8839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30D77-2CA7-76A9-C4A9-56092AB5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AC45F-4292-397D-8012-920F84A1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86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2A22-DD16-271B-7F52-80B69079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31DB3-D207-A713-9E0A-0A388051D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1FC54-B054-FB42-A418-783108232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BB423-42BD-6742-4D21-221D421B9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13F32-736F-906D-B189-BA3325D79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23218D-001E-CE85-5E9F-AA2D8C24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2F771A-448F-27C4-F0E1-07282674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48B52-0E75-BA5C-8666-D30437DD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95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052D-81C6-D2F0-EF16-1D6969B3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516B4-ABE4-AD3C-A764-31929F0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BE3B8-0DCE-0D2D-5349-4DED4C6E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F163C-0004-D72E-A407-0E05185E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7C2758-250B-3C05-B6C3-425C9CFE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7228A-7358-93E3-8D57-F09FA736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E6E58-562D-67FA-4E64-3A63C41E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96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BB2C5-A623-0391-08C6-8F746523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CF92-67C0-9DA0-BFFD-3678CB332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F3EA1-D4A1-11A3-4F5D-6061209D1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9333B-9CE9-164C-98D3-91309DA6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3236F-B264-C121-3658-17F28FA2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1E7CA-90D3-C52A-0926-364FAA81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73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DEF6-4AC6-5CFF-17E4-7DB3F4F2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69970-CB9E-61B5-CEA4-1E5BD2866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1338E-79EA-3342-43B2-826ECD2A2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DCBE3-2175-BF55-C0F2-C25D668B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715E0-9529-2D8C-CAC0-A949D8AB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1AA32-1414-F26D-56A8-3E9250ED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7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331BF-D2EC-6C08-A1DC-F409E763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F8C78-7D46-72F8-30C0-34FE6D8D4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6769C-B022-C031-6C06-764403521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B59EF4-24AE-412D-9B44-5AC31AE82E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571C4-C799-D071-D59D-5C6C960A1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0674C-1045-A45C-4318-BC9B75148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0C9481-1BFC-453B-962D-A726BCFFB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56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orking on a puzzle&#10;&#10;Description automatically generated">
            <a:extLst>
              <a:ext uri="{FF2B5EF4-FFF2-40B4-BE49-F238E27FC236}">
                <a16:creationId xmlns:a16="http://schemas.microsoft.com/office/drawing/2014/main" id="{647B7E1A-316A-DFB6-FAD9-B561519C3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0A52C962-66EB-4564-FC4D-86BCCAAAF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4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5745987E-4E63-387F-BFB9-BF5269001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6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3B3A20CC-818D-019E-13E4-171B1030B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3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343D33CC-F0D5-3321-8745-A8267BE83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630D15AB-79F5-6CBB-475F-026EFD989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1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1E050-77AE-E23F-A43D-2ADF7344781F}"/>
              </a:ext>
            </a:extLst>
          </p:cNvPr>
          <p:cNvSpPr txBox="1"/>
          <p:nvPr/>
        </p:nvSpPr>
        <p:spPr>
          <a:xfrm>
            <a:off x="4162567" y="818984"/>
            <a:ext cx="6714699" cy="3178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72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42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E268EBD-B14C-78E2-25B1-DCB782B90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8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49C42B-39BA-0797-4764-BDE9CAD21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6BC68A8E-DD95-9928-F67B-59AB58675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326E888A-F0A7-DF8D-AB98-EACE620FE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7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A3DF73CF-2290-9BA9-0F68-25089B4A2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0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C06D2A2E-B108-3CBB-A161-8C9E25E57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7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43B1031C-C03B-0B71-F2F5-E67F5871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5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ith tangled blue rope&#10;&#10;Description automatically generated">
            <a:extLst>
              <a:ext uri="{FF2B5EF4-FFF2-40B4-BE49-F238E27FC236}">
                <a16:creationId xmlns:a16="http://schemas.microsoft.com/office/drawing/2014/main" id="{3A7E6DAB-CCCD-3CA8-7F2A-F0EA2470D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2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Anshul Raj</dc:creator>
  <cp:lastModifiedBy>Anshul Raj</cp:lastModifiedBy>
  <cp:revision>1</cp:revision>
  <dcterms:created xsi:type="dcterms:W3CDTF">2024-07-23T01:37:34Z</dcterms:created>
  <dcterms:modified xsi:type="dcterms:W3CDTF">2024-07-23T01:50:57Z</dcterms:modified>
</cp:coreProperties>
</file>